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0" r:id="rId4"/>
    <p:sldId id="1011" r:id="rId5"/>
    <p:sldId id="1026" r:id="rId6"/>
    <p:sldId id="1012" r:id="rId7"/>
    <p:sldId id="1017" r:id="rId8"/>
    <p:sldId id="1018" r:id="rId9"/>
    <p:sldId id="1022" r:id="rId10"/>
    <p:sldId id="1013" r:id="rId11"/>
    <p:sldId id="1015" r:id="rId12"/>
    <p:sldId id="1023" r:id="rId13"/>
    <p:sldId id="1024" r:id="rId14"/>
    <p:sldId id="1025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水滴分享了自己的长途旅行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。读一读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将单词填入合适的位置吧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35359"/>
            <a:ext cx="6026185" cy="5494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08" y="1665631"/>
            <a:ext cx="2326329" cy="323209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5460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jt24.jpg" descr="id:21474934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82406" y="3367743"/>
            <a:ext cx="2664296" cy="17017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1588728" y="2702626"/>
            <a:ext cx="7260311" cy="47608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3212976"/>
            <a:ext cx="868668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 little drop of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hot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day,the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 shines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me feel lighter and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lighter,and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start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rise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air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evaporate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蒸发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become water vapor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水汽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85795" y="3316815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water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7471890" y="3270138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sunny</a:t>
            </a:r>
            <a:endParaRPr lang="zh-CN" altLang="en-US" sz="2400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39983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a little drop of...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并结合后文可知，是在描述水（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）的循环。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601186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sun shines above me”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可知，这是一个晴天（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949508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go higher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 many other water droplets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get together and form a big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飘浮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sky and move to dry areas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7549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846734" y="908720"/>
            <a:ext cx="878497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80741" y="2369540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cloud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4015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I go higher and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 many other water droplets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together...”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可知，小水滴聚集在一起会形成云（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949508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 to change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becomes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droplets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cloud,huddle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聚集在一起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heavier and heavier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7549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846734" y="908720"/>
            <a:ext cx="878497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50790" y="1591744"/>
            <a:ext cx="14205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weather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1424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becomes cloudy...”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可知，这里指天气（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）开始变化。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9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fall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becomes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 falls on the ground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7549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846734" y="908720"/>
            <a:ext cx="878497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249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fall down from the sky”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描述的是水滴变成雨落下的情景，由此可知这里是指天气变为雨天，故填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4537" y="2293527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7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84995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 along the ground and get into a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river carries me back to the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my journey begins again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7549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846734" y="908720"/>
            <a:ext cx="878497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75526" y="1742587"/>
            <a:ext cx="93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river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16210" y="2371701"/>
            <a:ext cx="662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sea</a:t>
            </a:r>
            <a:endParaRPr lang="zh-CN" altLang="en-US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290984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下一句主语是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river”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，由此推测水滴流入了河流，故填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357301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river carries me back to the...”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和开头的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sea”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可知，河流将小水滴带回大海（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2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圈出你所听到的内容并抄写。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38124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38124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your hat and coat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38124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rainy or sunny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38124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on the 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8353742" y="1956736"/>
            <a:ext cx="242198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weather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353742" y="2599856"/>
            <a:ext cx="14138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coat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8353742" y="3229456"/>
            <a:ext cx="14138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rainy</a:t>
            </a:r>
            <a:endParaRPr lang="zh-CN" altLang="en-US" dirty="0">
              <a:solidFill>
                <a:srgbClr val="ED028C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8353742" y="3905236"/>
            <a:ext cx="177391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turn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on</a:t>
            </a:r>
            <a:endParaRPr lang="zh-CN" altLang="zh-CN" sz="1050" dirty="0">
              <a:solidFill>
                <a:srgbClr val="ED028C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4179" y="4653136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圈词略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抄写略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二、根据发音规则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给下列单词分类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750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224530" y="1619922"/>
            <a:ext cx="7848872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942" y="2482110"/>
            <a:ext cx="4772025" cy="2133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2420888"/>
            <a:ext cx="4924425" cy="21526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95946" y="3659121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cold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283721" y="3659121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coat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85202" y="3659121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cute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078982" y="3659121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can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905268" y="3659121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cool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743278" y="371703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have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52489" y="3717032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home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370843" y="3717032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coat or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need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rain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9102" y="20491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854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本题考查一般现在时的一般疑问句。助动词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1029" y="39957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51761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考查形容词作表语。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动词后接形容词作表语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 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本题考查情态动词。情态动词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4166" y="8467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27809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380038" algn="l"/>
                <a:tab pos="8699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380038" algn="l"/>
                <a:tab pos="8699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1618" y="41145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3016" y="28885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476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8699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is most likely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最有可能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Haikou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262" y="953020"/>
            <a:ext cx="2952328" cy="409136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773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本题考查地理知识与天气常识。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月最有可能下雪的城市是哈尔滨，故选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481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正在讨论今日的出行计划。从方框中选择合适的句子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0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two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cold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064330"/>
            <a:ext cx="11404696" cy="129266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800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800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fun today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　　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need your T-shirt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2062758" y="407021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81329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上文询问天气，此处应回答天气状况，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rainy.”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下雨了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20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1775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 need my coat or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836712"/>
            <a:ext cx="11404696" cy="129266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800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800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fun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need your T-shirt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2062758" y="223923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52526" y="35150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327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开头的一般疑问句，答句要用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来回答。故选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643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询问是否需要外套，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need your T-shirt.”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不，你只需要你的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恤衫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，作出了关于衣物的回应，故选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70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26633"/>
            <a:ext cx="11485848" cy="170687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go with 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836712"/>
            <a:ext cx="11404696" cy="121264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3800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3800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some fun today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　　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need your T-shirt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2062758" y="2664620"/>
            <a:ext cx="4251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3502918" y="3212976"/>
            <a:ext cx="4251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66452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上文询问是否想一起去游泳，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是的！我们走吧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022412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一句可以是表达一起玩耍的愿望，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have some fun today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我们今天玩得开心点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75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1216</Words>
  <Application>Microsoft Office PowerPoint</Application>
  <PresentationFormat>自定义</PresentationFormat>
  <Paragraphs>98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2025-06-30T08:01:36Z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